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106172a6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106172a6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7dc76c5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7dc76c5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7dc76c51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7dc76c51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83104139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83104139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83104139a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83104139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83104139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83104139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0f6c247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0f6c247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0f6c2474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0f6c2474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0f6c2474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0f6c2474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0f6c2474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0f6c2474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0f6c2474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0f6c2474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Relationship Id="rId5" Type="http://schemas.openxmlformats.org/officeDocument/2006/relationships/image" Target="../media/image14.jpg"/><Relationship Id="rId6" Type="http://schemas.openxmlformats.org/officeDocument/2006/relationships/image" Target="../media/image11.jpg"/><Relationship Id="rId7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Relationship Id="rId4" Type="http://schemas.openxmlformats.org/officeDocument/2006/relationships/image" Target="../media/image10.jpg"/><Relationship Id="rId5" Type="http://schemas.openxmlformats.org/officeDocument/2006/relationships/image" Target="../media/image15.jpg"/><Relationship Id="rId6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26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53450" y="874000"/>
            <a:ext cx="22803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Zwyczaje </a:t>
            </a:r>
            <a:endParaRPr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416475" y="1737925"/>
            <a:ext cx="33753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Świąteczne</a:t>
            </a:r>
            <a:endParaRPr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442025" y="642950"/>
            <a:ext cx="5495100" cy="29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Kapusta wigilijna- </a:t>
            </a:r>
            <a:r>
              <a:rPr lang="pl">
                <a:solidFill>
                  <a:srgbClr val="FFFFFF"/>
                </a:solidFill>
              </a:rPr>
              <a:t>podawana jest na wiele sposobów.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Według wierzeń kapusta zawiera życiodajną siłę.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Kompot z suszu- </a:t>
            </a:r>
            <a:r>
              <a:rPr lang="pl">
                <a:solidFill>
                  <a:srgbClr val="FFFFFF"/>
                </a:solidFill>
              </a:rPr>
              <a:t>gruszki miały zapewniać długowieczność, jabłka dawać miłość i zdrowie a suszone śliwki odstraszały złe moce.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Pierogi z kapustą i grzybami- </a:t>
            </a:r>
            <a:r>
              <a:rPr lang="pl">
                <a:solidFill>
                  <a:srgbClr val="FFFFFF"/>
                </a:solidFill>
              </a:rPr>
              <a:t>Według tradycji grzyby posiadały magiczną moc.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Zupa grzybowa- </a:t>
            </a:r>
            <a:r>
              <a:rPr lang="pl">
                <a:solidFill>
                  <a:srgbClr val="FFFFFF"/>
                </a:solidFill>
              </a:rPr>
              <a:t>Według wierzeń grzyby symbolizowały siłę </a:t>
            </a:r>
            <a:r>
              <a:rPr lang="pl">
                <a:solidFill>
                  <a:srgbClr val="FFFFFF"/>
                </a:solidFill>
              </a:rPr>
              <a:t>i </a:t>
            </a:r>
            <a:r>
              <a:rPr lang="pl">
                <a:solidFill>
                  <a:srgbClr val="FFFFFF"/>
                </a:solidFill>
              </a:rPr>
              <a:t>zdrowie. Ich </a:t>
            </a:r>
            <a:r>
              <a:rPr lang="pl">
                <a:solidFill>
                  <a:srgbClr val="FFFFFF"/>
                </a:solidFill>
              </a:rPr>
              <a:t>spożywanie</a:t>
            </a:r>
            <a:r>
              <a:rPr lang="pl">
                <a:solidFill>
                  <a:srgbClr val="FFFFFF"/>
                </a:solidFill>
              </a:rPr>
              <a:t> miało zapewnić szczęście i dostatek.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Zobacz obraz źródłowy" id="127" name="Google Shape;12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8125" y="1838400"/>
            <a:ext cx="1151575" cy="1446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bacz obraz źródłowy"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2625" y="934275"/>
            <a:ext cx="1205500" cy="90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bacz obraz źródłowy" id="129" name="Google Shape;12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8125" y="934275"/>
            <a:ext cx="1151575" cy="90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bacz obraz źródłowy" id="130" name="Google Shape;13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700" y="1838400"/>
            <a:ext cx="1197425" cy="144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/>
        </p:nvSpPr>
        <p:spPr>
          <a:xfrm>
            <a:off x="429500" y="592700"/>
            <a:ext cx="54147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Kluski z makiem- </a:t>
            </a:r>
            <a:r>
              <a:rPr lang="pl">
                <a:solidFill>
                  <a:srgbClr val="FFFFFF"/>
                </a:solidFill>
              </a:rPr>
              <a:t>mak </a:t>
            </a:r>
            <a:r>
              <a:rPr lang="pl">
                <a:solidFill>
                  <a:srgbClr val="FFFFFF"/>
                </a:solidFill>
              </a:rPr>
              <a:t>przynosi </a:t>
            </a:r>
            <a:r>
              <a:rPr lang="pl">
                <a:solidFill>
                  <a:srgbClr val="FFFFFF"/>
                </a:solidFill>
              </a:rPr>
              <a:t>bogactwo, dlatego ważnymi potrawami na stole wigilijnym jest kutia, kluski z makiem czy makowiec.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Piernik- </a:t>
            </a:r>
            <a:r>
              <a:rPr lang="pl">
                <a:solidFill>
                  <a:srgbClr val="FFFFFF"/>
                </a:solidFill>
              </a:rPr>
              <a:t>kojarzył się z wyższym statusem społecznym oraz symbolizował dobrobyt.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Makowiec- </a:t>
            </a:r>
            <a:r>
              <a:rPr lang="pl">
                <a:solidFill>
                  <a:srgbClr val="FFFFFF"/>
                </a:solidFill>
              </a:rPr>
              <a:t>to ciasto jest łącznikiem świata żywych i zmarłych.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Chleb- </a:t>
            </a:r>
            <a:r>
              <a:rPr lang="pl">
                <a:solidFill>
                  <a:srgbClr val="FFFFFF"/>
                </a:solidFill>
              </a:rPr>
              <a:t> chleb powszedni jest symbolem dobrobytu, pomyślności i mądrości życiowej. Zwiastuje przyjaźń i gościnność.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Jest symbolem wspólnoty.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Zobacz obraz źródłowy"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7025" y="767475"/>
            <a:ext cx="1630350" cy="91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bacz obraz źródłowy" id="137" name="Google Shape;13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7025" y="1682375"/>
            <a:ext cx="1630350" cy="97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bacz obraz źródłowy" id="138" name="Google Shape;13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7025" y="2657525"/>
            <a:ext cx="1630350" cy="9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/>
        </p:nvSpPr>
        <p:spPr>
          <a:xfrm>
            <a:off x="459650" y="564000"/>
            <a:ext cx="5588100" cy="19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Pasterka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Uroczysta msza odprawiana w nocy z 24 na 25 grudnia, jako druga z liturgicznej uroczystości Bożego Narodzenia. Pasterka upamiętnia oczekiwanie i modlitwę pasterzy zmierzających do Betlejem.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W Polsce jest jedną z najważniejszych świątecznych tradycji.</a:t>
            </a:r>
            <a:r>
              <a:rPr lang="pl"/>
              <a:t> </a:t>
            </a:r>
            <a:endParaRPr/>
          </a:p>
        </p:txBody>
      </p:sp>
      <p:pic>
        <p:nvPicPr>
          <p:cNvPr descr="Zobacz obraz źródłowy"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1926800"/>
            <a:ext cx="3013000" cy="186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42025" y="542475"/>
            <a:ext cx="20394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Adwent</a:t>
            </a:r>
            <a:endParaRPr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42025" y="1426525"/>
            <a:ext cx="4842000" cy="2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Jest to okres przypominający oczekiwanie na powtórne przyjście Jezusa Chrystusa.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Na adwent składają się cztery niedziele adwentowe, w pierwszą z nich rozpoczyna się w Kościołach chrześcijańskich rok liturgiczny. W ten czas katolicy mają uświadomić sobie, że oczekują na przyjście Jezusa.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W czasie adwentu dominuje kolor fioletowy, którym nakrywa się ołtarz w Kościołach ewangelickich.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Zobacz obraz źródłowy"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550" y="951850"/>
            <a:ext cx="464345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683125" y="683125"/>
            <a:ext cx="37671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431975" y="532425"/>
            <a:ext cx="50130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Sianko pod obrusem</a:t>
            </a:r>
            <a:r>
              <a:rPr lang="pl" sz="4000">
                <a:solidFill>
                  <a:srgbClr val="FFFFFF"/>
                </a:solidFill>
              </a:rPr>
              <a:t> 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31975" y="1419500"/>
            <a:ext cx="45105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Sianko, które kładziemy pod obrus ma symbolizować ubóstwo w jakim przyszedł na świat Jezus Chrystus oraz skromność. Jest to symbol żłobka.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Zobacz obraz źródłowy"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0117">
            <a:off x="5420300" y="1694850"/>
            <a:ext cx="3314050" cy="2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472125" y="542400"/>
            <a:ext cx="57663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Dzielenie się opłatkiem</a:t>
            </a:r>
            <a:r>
              <a:rPr lang="pl" sz="40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632900" y="1406425"/>
            <a:ext cx="5133300" cy="14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472125" y="1506975"/>
            <a:ext cx="49527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Opłatek wigilijny jest symbolem przebaczenia i pojednania, znakiem miłości i przyjaźni. Dzielimy się nim na początku wieczerzy wigilijnej wyraża to chęć bycia razem.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Kolację wigilijną zaczynamy od modlitwy Ojcze Nasz.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344425" y="1868525"/>
            <a:ext cx="57864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Zobacz obraz źródłowy"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6200" y="1406425"/>
            <a:ext cx="3056474" cy="20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442025" y="522350"/>
            <a:ext cx="4771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Dodatkowe nakrycie stołu wigilijnego</a:t>
            </a:r>
            <a:r>
              <a:rPr lang="pl" sz="40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89750" y="2129700"/>
            <a:ext cx="48822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Na stole wigilijnym ustawia się o jednej talerz więcej, niż jest wszystkich uczestników kolacji. Ma symbolizować to otwartość na zagubionego wędrowca.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Kiedyś dodatkowe nakrycie zostawiało się dla zmarłych.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Zobacz obraz źródłowy"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6275" y="1603227"/>
            <a:ext cx="2905525" cy="19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1295925" y="1235650"/>
            <a:ext cx="4932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439525" y="619500"/>
            <a:ext cx="38778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Świeca wigilijna </a:t>
            </a:r>
            <a:endParaRPr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863950" y="1516925"/>
            <a:ext cx="48522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964400" y="1617400"/>
            <a:ext cx="4400100" cy="14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954350" y="1567150"/>
            <a:ext cx="41388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439525" y="1466675"/>
            <a:ext cx="43899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Wigilia to również dzień związany ze świecami. Symbolizują one oczyszczenie oraz zawarcie przymierza z Bogiem.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W Polsce przy wigilijnym stole zapalamy świecę Caritas czyli wigilijne Dzieło Pomocy Dzieciom.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Zobacz obraz źródłowy"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6700" y="823762"/>
            <a:ext cx="1795725" cy="237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bacz obraz źródłowy"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1">
            <a:off x="5153424" y="2099670"/>
            <a:ext cx="3446139" cy="1526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452075" y="539175"/>
            <a:ext cx="2109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Choinka </a:t>
            </a:r>
            <a:endParaRPr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452075" y="1426500"/>
            <a:ext cx="47718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Choinka to pierwsza rzecz, która kojarzy się ze Świętami Bożego Narodzenia. Duże, piękne, świecące drzewko z ozdobami, tworzące świąteczną atmosferę.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W wielu kulturach drzewo, zwłaszcza iglaste, jest uważane za symbol życia i odradzania się. Dlatego bardzo szybko stały się popularne w Niemczech.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Zobacz obraz źródłowy"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2874" y="803665"/>
            <a:ext cx="2412576" cy="31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452075" y="529125"/>
            <a:ext cx="5193600" cy="18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12 potraw wigilijnych </a:t>
            </a:r>
            <a:endParaRPr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52075" y="1356200"/>
            <a:ext cx="5575500" cy="22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Na wigilijny stół stawia się 12 potraw, ponieważ ta liczba oznaczała naszym przodkom bogactwo. Dwunastka kojarzy się również z liczbą apostołów, którzy zasiedli do ostatniej wieczerzy z Jezusem.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Zobacz obraz źródłowy"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265" y="1583775"/>
            <a:ext cx="2881459" cy="16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452075" y="529125"/>
            <a:ext cx="57363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12 potraw - symbolika </a:t>
            </a:r>
            <a:endParaRPr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452075" y="1453425"/>
            <a:ext cx="52239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Barszcz czerwony z uszkami- </a:t>
            </a:r>
            <a:r>
              <a:rPr lang="pl">
                <a:solidFill>
                  <a:srgbClr val="FFFFFF"/>
                </a:solidFill>
              </a:rPr>
              <a:t>wigilia zaczyna się tą tradycyjną zupą. Ma ona bogatą symbolikę, ponieważ ma zapewniać domownikom urodę oraz długowieczność.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452075" y="2551650"/>
            <a:ext cx="48120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Śledzie, karp- </a:t>
            </a:r>
            <a:r>
              <a:rPr lang="pl">
                <a:solidFill>
                  <a:srgbClr val="FFFFFF"/>
                </a:solidFill>
              </a:rPr>
              <a:t>W symbolice ludowej ryby były symbolem płodności i rodzącego się życia. Zjedzenie ryby podczas kolacji wigilijnej było gwarancją zdrowia oraz dostatku.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Na wigilijnym stole bardzo popularny jest śledź i karp.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Zobacz obraz źródłowy"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5650" y="1893300"/>
            <a:ext cx="285750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